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4" r:id="rId8"/>
    <p:sldId id="272" r:id="rId9"/>
    <p:sldId id="273" r:id="rId10"/>
    <p:sldId id="274" r:id="rId11"/>
    <p:sldId id="275" r:id="rId12"/>
    <p:sldId id="276" r:id="rId13"/>
    <p:sldId id="277" r:id="rId14"/>
    <p:sldId id="260" r:id="rId15"/>
    <p:sldId id="263" r:id="rId16"/>
    <p:sldId id="265" r:id="rId17"/>
    <p:sldId id="26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6ED"/>
    <a:srgbClr val="70C4C6"/>
    <a:srgbClr val="67B9CF"/>
    <a:srgbClr val="2EB0DE"/>
    <a:srgbClr val="3DC1C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282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25-Apr-18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25-Apr-18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25-Apr-18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LaFVsQYVLIhMe015DN8icrbyV84meaaHuJye9_R82nnFjcx9IQ9lutSKv2uNl3rm5MGJc7UFhzPxcUrVQyo6bIVl0RRwDl8dFyuLh4Ll34uAwpoDr3ZkA6IuIvV2p8KPtWIijtH-tY4"/>
          <p:cNvPicPr>
            <a:picLocks noChangeAspect="1" noChangeArrowheads="1"/>
          </p:cNvPicPr>
          <p:nvPr/>
        </p:nvPicPr>
        <p:blipFill>
          <a:blip r:embed="rId3">
            <a:lum contrast="4000"/>
          </a:blip>
          <a:srcRect l="18182" t="18182" r="13636" b="9091"/>
          <a:stretch>
            <a:fillRect/>
          </a:stretch>
        </p:blipFill>
        <p:spPr bwMode="auto">
          <a:xfrm>
            <a:off x="3962400" y="609600"/>
            <a:ext cx="1752600" cy="186944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0200" y="4419600"/>
            <a:ext cx="6273449" cy="218521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Sharma </a:t>
            </a:r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</a:t>
            </a:r>
          </a:p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Co-Founder &amp; Director of AI</a:t>
            </a:r>
          </a:p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Agentz.ai</a:t>
            </a:r>
            <a:endParaRPr lang="en-US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ata statistic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5669026"/>
            <a:ext cx="2362200" cy="11889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91200" y="5334000"/>
            <a:ext cx="2514600" cy="762000"/>
          </a:xfrm>
          <a:prstGeom prst="rect">
            <a:avLst/>
          </a:prstGeom>
          <a:solidFill>
            <a:srgbClr val="70C4C6"/>
          </a:solidFill>
          <a:ln>
            <a:solidFill>
              <a:srgbClr val="70C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26" y="6452556"/>
            <a:ext cx="1143000" cy="381000"/>
          </a:xfrm>
          <a:prstGeom prst="rect">
            <a:avLst/>
          </a:prstGeom>
          <a:solidFill>
            <a:srgbClr val="FAF6ED"/>
          </a:solidFill>
          <a:ln>
            <a:solidFill>
              <a:srgbClr val="FAF6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52600" y="5943600"/>
            <a:ext cx="571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92100"/>
            <a:ext cx="687705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t="4580" r="3846" b="24427"/>
          <a:stretch>
            <a:fillRect/>
          </a:stretch>
        </p:blipFill>
        <p:spPr bwMode="auto">
          <a:xfrm>
            <a:off x="838200" y="2667000"/>
            <a:ext cx="76200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4572000" y="2590800"/>
            <a:ext cx="1066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8</Words>
  <Application>Microsoft Office PowerPoint</Application>
  <PresentationFormat>On-screen Show (4:3)</PresentationFormat>
  <Paragraphs>3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Sharma S</dc:creator>
  <cp:lastModifiedBy>Sharma S</cp:lastModifiedBy>
  <cp:revision>16</cp:revision>
  <dcterms:created xsi:type="dcterms:W3CDTF">2006-08-16T00:00:00Z</dcterms:created>
  <dcterms:modified xsi:type="dcterms:W3CDTF">2018-04-25T19:27:39Z</dcterms:modified>
</cp:coreProperties>
</file>